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6D82B-BA9C-9246-AE18-8161E93E12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E8B0BA-C497-214F-82DD-FFA0D2BD77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F97A42-7AD9-EE4D-9310-29AFE42F1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DF83-DBA1-5243-8E6C-E04CB3E3159C}" type="datetimeFigureOut">
              <a:rPr lang="en-US" smtClean="0"/>
              <a:t>7/30/18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25D75-7A0E-E44A-BA5C-010164956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43DBD-8563-9E4D-8C65-F059D8D41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0299-549D-9F41-8D13-DC8037945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163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E9D22-3D0B-D74F-9196-3E6B24C3D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75742F-A3F4-CF43-88F3-9855379A3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64533-C0EE-744F-8054-0512C5EC6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DF83-DBA1-5243-8E6C-E04CB3E3159C}" type="datetimeFigureOut">
              <a:rPr lang="en-US" smtClean="0"/>
              <a:t>7/30/18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F0A61-7D04-804C-8A7F-A8930D702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476ED-76E6-644B-BB82-3276F979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0299-549D-9F41-8D13-DC8037945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236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8A40F9-9D0B-7E4E-B373-2655898F2A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25BC09-9C4D-544A-BF84-E1FD9F0613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D2B0F-2DEA-944A-B057-5E8385CD3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DF83-DBA1-5243-8E6C-E04CB3E3159C}" type="datetimeFigureOut">
              <a:rPr lang="en-US" smtClean="0"/>
              <a:t>7/30/18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29FB7-8450-C34A-AF4E-FFAFE2C6C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6A86B-4047-E144-9252-B6D6A641D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0299-549D-9F41-8D13-DC8037945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95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FD34C-EF6C-C649-ADB4-8A73E4B85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9793C-6B18-DA44-B234-BE1774019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5AC2D-2075-0645-8022-46A7F7081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DF83-DBA1-5243-8E6C-E04CB3E3159C}" type="datetimeFigureOut">
              <a:rPr lang="en-US" smtClean="0"/>
              <a:t>7/30/18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D538F-39E5-A74F-8A89-831D07C43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0A30B-F543-4746-9023-810EDD29A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0299-549D-9F41-8D13-DC8037945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620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D9E0E-028D-3C48-9788-9B84497A0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104994-CEA8-1042-9F9B-63F8BF6EC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04E87-C246-2D49-AD84-3472F07A6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DF83-DBA1-5243-8E6C-E04CB3E3159C}" type="datetimeFigureOut">
              <a:rPr lang="en-US" smtClean="0"/>
              <a:t>7/30/18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B2536-A30A-1D49-BF9A-96952AEB7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D6D73-0D76-2D49-B817-A1B7C81B3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0299-549D-9F41-8D13-DC8037945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50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D8BDF-9BAB-7A42-99D9-8795F42FE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40E1C-2EEA-2E4C-8FDC-5FA3C0D110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5F8AA7-22B7-0147-8B10-8C0B478565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6059AD-EFF6-1A4C-81F8-5BAA39CC7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DF83-DBA1-5243-8E6C-E04CB3E3159C}" type="datetimeFigureOut">
              <a:rPr lang="en-US" smtClean="0"/>
              <a:t>7/30/18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619E1C-30AA-6F4D-80A5-279D6FA4A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6F21D-A710-0C40-B456-DA2974BDF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0299-549D-9F41-8D13-DC8037945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89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AF402-93D9-3E43-A84B-6FCA0E828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5EDA9-BAC0-B441-8EBC-C3A7542D49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737912-D643-D348-A316-EB0BA79D9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BA3D99-1F71-8045-A89D-7E10C474D5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E1B300-EE74-0E45-BCB2-68C91BCFDC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D1AB57-87FC-5A47-A68C-74D63FE18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DF83-DBA1-5243-8E6C-E04CB3E3159C}" type="datetimeFigureOut">
              <a:rPr lang="en-US" smtClean="0"/>
              <a:t>7/30/18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19E5CA-1BCD-6C47-BBDC-635553480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558995-70BD-C34A-B92F-5016951BC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0299-549D-9F41-8D13-DC8037945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839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4B7C2-EBB3-7248-A076-699C6047E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88E32C-D1FA-A44E-8994-DD5CAB714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DF83-DBA1-5243-8E6C-E04CB3E3159C}" type="datetimeFigureOut">
              <a:rPr lang="en-US" smtClean="0"/>
              <a:t>7/30/18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18468A-CB9F-7843-9CCF-38377ECD8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3B058-01F3-C24C-B65B-D4F5637B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0299-549D-9F41-8D13-DC8037945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292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DDBB81-BCA5-6145-8B42-CCB83844D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DF83-DBA1-5243-8E6C-E04CB3E3159C}" type="datetimeFigureOut">
              <a:rPr lang="en-US" smtClean="0"/>
              <a:t>7/30/18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B6F2A-2BA2-A045-B4FF-F8DEA310A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8E338-4779-8C48-BB39-ABAE415A0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0299-549D-9F41-8D13-DC8037945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635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45DF-7F97-214D-A54D-6A8FB3D9D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44E78-246C-F547-9857-B5B420372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2D960A-6B1F-C048-8085-6FFF1F739B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780349-AF8D-B94A-B25E-8C1D7B9A5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DF83-DBA1-5243-8E6C-E04CB3E3159C}" type="datetimeFigureOut">
              <a:rPr lang="en-US" smtClean="0"/>
              <a:t>7/30/18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280FB-506A-F54A-A5CB-639FC99D5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341E6-B1A7-D146-97A6-8D40396B3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0299-549D-9F41-8D13-DC8037945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3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A007F-752D-3746-9231-78022ED4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59E81D-269D-9D45-BD74-AC1C0B2A68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99B01B-8250-2E49-8EC8-26F36EF1B0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FDC5E7-05F2-0C4F-A1FE-D0B955A39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4DF83-DBA1-5243-8E6C-E04CB3E3159C}" type="datetimeFigureOut">
              <a:rPr lang="en-US" smtClean="0"/>
              <a:t>7/30/18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535DDB-7CD2-F849-8801-02B3EFA63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D16DBF-EC22-9345-B203-497CD699B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10299-549D-9F41-8D13-DC8037945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51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271731-A466-5144-AD2C-C5726F559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0D0A81-7354-7048-B6F0-B8098CDD8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0CD07-1647-6140-8406-D39638F47B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4DF83-DBA1-5243-8E6C-E04CB3E3159C}" type="datetimeFigureOut">
              <a:rPr lang="en-US" smtClean="0"/>
              <a:t>7/30/18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7D630-050E-7545-8900-0511ECB944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42AB9-F480-BD40-BCCE-7B33B54CF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10299-549D-9F41-8D13-DC8037945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975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FC1D57-5273-D04F-A12A-C55EF814B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12" y="3076925"/>
            <a:ext cx="3798979" cy="34108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974DAD-0F6A-6D45-9613-61B5CC48C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12" y="361882"/>
            <a:ext cx="10790852" cy="27150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944BEE-B6B0-934A-96F0-E406FD266A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38"/>
          <a:stretch/>
        </p:blipFill>
        <p:spPr>
          <a:xfrm>
            <a:off x="4539248" y="3076926"/>
            <a:ext cx="6979516" cy="341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432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AE39F5-749A-914F-8E2A-3733F23FB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993" y="36028"/>
            <a:ext cx="6418662" cy="4050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75DC8E-FB47-8748-821B-E5ECAB8D2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992" y="4086980"/>
            <a:ext cx="6418662" cy="277102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F6462D4-1E05-4343-BB30-2DD7A7F913A3}"/>
              </a:ext>
            </a:extLst>
          </p:cNvPr>
          <p:cNvGrpSpPr/>
          <p:nvPr/>
        </p:nvGrpSpPr>
        <p:grpSpPr>
          <a:xfrm>
            <a:off x="1284279" y="4054903"/>
            <a:ext cx="3543053" cy="2771779"/>
            <a:chOff x="1452256" y="4190750"/>
            <a:chExt cx="2971800" cy="232488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ECC53C5-680C-BE48-BC83-968D18A3BB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4543" t="20071" r="22078" b="20470"/>
            <a:stretch/>
          </p:blipFill>
          <p:spPr>
            <a:xfrm>
              <a:off x="1452256" y="4190750"/>
              <a:ext cx="2928551" cy="2174790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45439AE-B11F-AF42-ABD5-B2EF2E145488}"/>
                </a:ext>
              </a:extLst>
            </p:cNvPr>
            <p:cNvSpPr/>
            <p:nvPr/>
          </p:nvSpPr>
          <p:spPr>
            <a:xfrm rot="1828701">
              <a:off x="4139850" y="5882072"/>
              <a:ext cx="284206" cy="6335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443460E-D1B1-014E-933B-37A554377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623" y="169545"/>
            <a:ext cx="3874367" cy="388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952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DEDEA5-C973-A14A-A2C6-71FA3CF4F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124" y="616985"/>
            <a:ext cx="4983677" cy="49927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51954-B2C4-CB4C-91A0-B04FE6B28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492" y="633263"/>
            <a:ext cx="2144632" cy="1904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69C4EA-CFB3-814A-9997-E7EDE0C167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86"/>
          <a:stretch/>
        </p:blipFill>
        <p:spPr>
          <a:xfrm>
            <a:off x="2572852" y="4002917"/>
            <a:ext cx="1951912" cy="16173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B595C8-6770-9048-9D87-A0E93059AE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108"/>
          <a:stretch/>
        </p:blipFill>
        <p:spPr>
          <a:xfrm>
            <a:off x="2566617" y="2553994"/>
            <a:ext cx="1964383" cy="161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34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0</Words>
  <Application>Microsoft Macintosh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Shannon Quinn</dc:creator>
  <cp:lastModifiedBy>Shannon Quinn</cp:lastModifiedBy>
  <cp:revision>6</cp:revision>
  <dcterms:created xsi:type="dcterms:W3CDTF">2018-07-30T15:42:30Z</dcterms:created>
  <dcterms:modified xsi:type="dcterms:W3CDTF">2018-07-30T18:05:52Z</dcterms:modified>
</cp:coreProperties>
</file>